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0287000" cy="10287000"/>
  <p:notesSz cx="6858000" cy="9144000"/>
  <p:embeddedFontLst>
    <p:embeddedFont>
      <p:font typeface="Ancient Kai" pitchFamily="2" charset="-128"/>
      <p:regular r:id="rId12"/>
    </p:embeddedFont>
    <p:embeddedFont>
      <p:font typeface="Anton" pitchFamily="2" charset="77"/>
      <p:regular r:id="rId13"/>
    </p:embeddedFont>
    <p:embeddedFont>
      <p:font typeface="Antonio" panose="02000503000000000000" pitchFamily="2" charset="77"/>
      <p:regular r:id="rId14"/>
    </p:embeddedFont>
    <p:embeddedFont>
      <p:font typeface="Antonio Bold" panose="02000803000000000000" pitchFamily="2" charset="77"/>
      <p:regular r:id="rId15"/>
      <p:bold r:id="rId16"/>
    </p:embeddedFont>
    <p:embeddedFont>
      <p:font typeface="Antonio Ultra-Bold" panose="02000803000000000000" pitchFamily="2" charset="77"/>
      <p:regular r:id="rId17"/>
      <p:bold r:id="rId18"/>
    </p:embeddedFont>
    <p:embeddedFont>
      <p:font typeface="Archivo Black" panose="020B0A03020202020B04" pitchFamily="34" charset="77"/>
      <p:regular r:id="rId19"/>
    </p:embeddedFont>
    <p:embeddedFont>
      <p:font typeface="Canva Sans Bold" panose="020B0803030501040103" pitchFamily="34" charset="0"/>
      <p:regular r:id="rId20"/>
      <p:bold r:id="rId21"/>
    </p:embeddedFont>
    <p:embeddedFont>
      <p:font typeface="DM Sans" pitchFamily="2" charset="77"/>
      <p:regular r:id="rId22"/>
    </p:embeddedFont>
    <p:embeddedFont>
      <p:font typeface="Helvetica World" pitchFamily="2" charset="0"/>
      <p:regular r:id="rId23"/>
    </p:embeddedFont>
    <p:embeddedFont>
      <p:font typeface="Helvetica World Bold" pitchFamily="2" charset="0"/>
      <p:regular r:id="rId24"/>
    </p:embeddedFont>
    <p:embeddedFont>
      <p:font typeface="Horizon" panose="02000500000000000000" pitchFamily="2" charset="77"/>
      <p:regular r:id="rId25"/>
      <p:bold r:id="rId26"/>
    </p:embeddedFont>
    <p:embeddedFont>
      <p:font typeface="Inter Bold" panose="020B0802030000000004" pitchFamily="34" charset="0"/>
      <p:regular r:id="rId27"/>
      <p:bold r:id="rId28"/>
    </p:embeddedFont>
    <p:embeddedFont>
      <p:font typeface="Intro Rust" pitchFamily="2" charset="0"/>
      <p:regular r:id="rId29"/>
    </p:embeddedFont>
    <p:embeddedFont>
      <p:font typeface="ITC Motter Corpus Regular" panose="02000505050000020004" pitchFamily="2" charset="77"/>
      <p:regular r:id="rId30"/>
    </p:embeddedFont>
    <p:embeddedFont>
      <p:font typeface="Knockout Sumo Bold" panose="02000505060000020004" pitchFamily="2" charset="0"/>
      <p:regular r:id="rId31"/>
    </p:embeddedFont>
    <p:embeddedFont>
      <p:font typeface="Now" pitchFamily="2" charset="77"/>
      <p:regular r:id="rId32"/>
    </p:embeddedFont>
    <p:embeddedFont>
      <p:font typeface="Open Sauce Medium Italics" pitchFamily="2" charset="77"/>
      <p:regular r:id="rId33"/>
      <p:italic r:id="rId34"/>
    </p:embeddedFont>
    <p:embeddedFont>
      <p:font typeface="Poppins Bold" pitchFamily="2" charset="77"/>
      <p:regular r:id="rId35"/>
      <p:bold r:id="rId36"/>
    </p:embeddedFont>
    <p:embeddedFont>
      <p:font typeface="Poppins Medium" panose="020B0604020202020204" pitchFamily="34" charset="0"/>
      <p:regular r:id="rId37"/>
      <p:italic r:id="rId38"/>
    </p:embeddedFont>
    <p:embeddedFont>
      <p:font typeface="Poppins Medium Bold" panose="02000000000000000000" pitchFamily="2" charset="77"/>
      <p:regular r:id="rId39"/>
      <p:bold r:id="rId40"/>
    </p:embeddedFont>
    <p:embeddedFont>
      <p:font typeface="Poppins Ultra-Bold" pitchFamily="2" charset="77"/>
      <p:regular r:id="rId41"/>
      <p:bold r:id="rId42"/>
    </p:embeddedFont>
    <p:embeddedFont>
      <p:font typeface="Squada One" panose="02000000000000000000" pitchFamily="2" charset="0"/>
      <p:regular r:id="rId43"/>
    </p:embeddedFont>
    <p:embeddedFont>
      <p:font typeface="TT Hoves Bold Italics" panose="02000003020000060003" pitchFamily="2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2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font" Target="fonts/font28.fntdata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font" Target="fonts/font31.fntdata"/><Relationship Id="rId47" Type="http://schemas.openxmlformats.org/officeDocument/2006/relationships/font" Target="fonts/font3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9" Type="http://schemas.openxmlformats.org/officeDocument/2006/relationships/font" Target="fonts/font18.fntdata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font" Target="fonts/font26.fntdata"/><Relationship Id="rId40" Type="http://schemas.openxmlformats.org/officeDocument/2006/relationships/font" Target="fonts/font29.fntdata"/><Relationship Id="rId45" Type="http://schemas.openxmlformats.org/officeDocument/2006/relationships/font" Target="fonts/font34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4" Type="http://schemas.openxmlformats.org/officeDocument/2006/relationships/font" Target="fonts/font3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43" Type="http://schemas.openxmlformats.org/officeDocument/2006/relationships/font" Target="fonts/font3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font" Target="fonts/font27.fntdata"/><Relationship Id="rId46" Type="http://schemas.openxmlformats.org/officeDocument/2006/relationships/font" Target="fonts/font35.fntdata"/><Relationship Id="rId20" Type="http://schemas.openxmlformats.org/officeDocument/2006/relationships/font" Target="fonts/font9.fntdata"/><Relationship Id="rId41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559" y="9450101"/>
            <a:ext cx="10310559" cy="886454"/>
            <a:chOff x="0" y="0"/>
            <a:chExt cx="3487769" cy="299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87769" cy="299862"/>
            </a:xfrm>
            <a:custGeom>
              <a:avLst/>
              <a:gdLst/>
              <a:ahLst/>
              <a:cxnLst/>
              <a:rect l="l" t="t" r="r" b="b"/>
              <a:pathLst>
                <a:path w="3487769" h="299862">
                  <a:moveTo>
                    <a:pt x="0" y="0"/>
                  </a:moveTo>
                  <a:lnTo>
                    <a:pt x="3487769" y="0"/>
                  </a:lnTo>
                  <a:lnTo>
                    <a:pt x="3487769" y="299862"/>
                  </a:lnTo>
                  <a:lnTo>
                    <a:pt x="0" y="299862"/>
                  </a:ln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40442" y="508065"/>
            <a:ext cx="8606115" cy="2207037"/>
            <a:chOff x="0" y="0"/>
            <a:chExt cx="2783840" cy="7139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3840" cy="713915"/>
            </a:xfrm>
            <a:custGeom>
              <a:avLst/>
              <a:gdLst/>
              <a:ahLst/>
              <a:cxnLst/>
              <a:rect l="l" t="t" r="r" b="b"/>
              <a:pathLst>
                <a:path w="2783840" h="713915">
                  <a:moveTo>
                    <a:pt x="0" y="0"/>
                  </a:moveTo>
                  <a:lnTo>
                    <a:pt x="2783840" y="0"/>
                  </a:lnTo>
                  <a:lnTo>
                    <a:pt x="2783840" y="713915"/>
                  </a:lnTo>
                  <a:lnTo>
                    <a:pt x="0" y="713915"/>
                  </a:ln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15927" y="995860"/>
            <a:ext cx="7655147" cy="105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5892">
                <a:solidFill>
                  <a:srgbClr val="FF9A00"/>
                </a:solidFill>
                <a:latin typeface="Poppins Ultra-Bold"/>
              </a:rPr>
              <a:t>VOTE JAMES SMITH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705100" y="2096358"/>
            <a:ext cx="4476014" cy="4652918"/>
            <a:chOff x="0" y="0"/>
            <a:chExt cx="6108573" cy="6350000"/>
          </a:xfrm>
        </p:grpSpPr>
        <p:sp>
          <p:nvSpPr>
            <p:cNvPr id="8" name="Freeform 8"/>
            <p:cNvSpPr/>
            <p:nvPr/>
          </p:nvSpPr>
          <p:spPr>
            <a:xfrm flipH="1"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0" y="0"/>
                  </a:moveTo>
                  <a:lnTo>
                    <a:pt x="0" y="3295396"/>
                  </a:lnTo>
                  <a:cubicBezTo>
                    <a:pt x="0" y="4982464"/>
                    <a:pt x="1367409" y="6350000"/>
                    <a:pt x="3054223" y="6350000"/>
                  </a:cubicBezTo>
                  <a:cubicBezTo>
                    <a:pt x="4741037" y="6350000"/>
                    <a:pt x="6108573" y="4982464"/>
                    <a:pt x="6108573" y="3295523"/>
                  </a:cubicBezTo>
                  <a:lnTo>
                    <a:pt x="6108573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556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572523" y="9639327"/>
            <a:ext cx="571447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 Bold"/>
              </a:rPr>
              <a:t>Election date    |     Feb 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7921" y="6987132"/>
            <a:ext cx="9611159" cy="2143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9"/>
              </a:lnSpc>
            </a:pPr>
            <a:r>
              <a:rPr lang="en-US" sz="4120" spc="313">
                <a:solidFill>
                  <a:srgbClr val="FFFFFF"/>
                </a:solidFill>
                <a:latin typeface="Intro Rust"/>
              </a:rPr>
              <a:t>FOR A </a:t>
            </a:r>
          </a:p>
          <a:p>
            <a:pPr algn="ctr">
              <a:lnSpc>
                <a:spcPts val="5769"/>
              </a:lnSpc>
            </a:pPr>
            <a:r>
              <a:rPr lang="en-US" sz="4120" spc="313">
                <a:solidFill>
                  <a:srgbClr val="FFFFFF"/>
                </a:solidFill>
                <a:latin typeface="Intro Rust"/>
              </a:rPr>
              <a:t>BRIGHTER &amp; BETTER </a:t>
            </a:r>
          </a:p>
          <a:p>
            <a:pPr algn="ctr">
              <a:lnSpc>
                <a:spcPts val="5769"/>
              </a:lnSpc>
            </a:pPr>
            <a:r>
              <a:rPr lang="en-US" sz="4120" spc="313">
                <a:solidFill>
                  <a:srgbClr val="FFFFFF"/>
                </a:solidFill>
                <a:latin typeface="Intro Rust"/>
              </a:rPr>
              <a:t>FUTURE.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0" y="5143500"/>
            <a:ext cx="5143500" cy="5143500"/>
            <a:chOff x="0" y="0"/>
            <a:chExt cx="1641250" cy="1641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1250" cy="1641250"/>
            </a:xfrm>
            <a:custGeom>
              <a:avLst/>
              <a:gdLst/>
              <a:ahLst/>
              <a:cxnLst/>
              <a:rect l="l" t="t" r="r" b="b"/>
              <a:pathLst>
                <a:path w="1641250" h="1641250">
                  <a:moveTo>
                    <a:pt x="0" y="0"/>
                  </a:moveTo>
                  <a:lnTo>
                    <a:pt x="1641250" y="0"/>
                  </a:lnTo>
                  <a:lnTo>
                    <a:pt x="1641250" y="1641250"/>
                  </a:lnTo>
                  <a:lnTo>
                    <a:pt x="0" y="1641250"/>
                  </a:lnTo>
                  <a:close/>
                </a:path>
              </a:pathLst>
            </a:custGeom>
            <a:solidFill>
              <a:srgbClr val="778C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0287000" cy="5143500"/>
            <a:chOff x="0" y="0"/>
            <a:chExt cx="3282501" cy="16412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82501" cy="1641250"/>
            </a:xfrm>
            <a:custGeom>
              <a:avLst/>
              <a:gdLst/>
              <a:ahLst/>
              <a:cxnLst/>
              <a:rect l="l" t="t" r="r" b="b"/>
              <a:pathLst>
                <a:path w="3282501" h="1641250">
                  <a:moveTo>
                    <a:pt x="0" y="0"/>
                  </a:moveTo>
                  <a:lnTo>
                    <a:pt x="3282501" y="0"/>
                  </a:lnTo>
                  <a:lnTo>
                    <a:pt x="3282501" y="1641250"/>
                  </a:lnTo>
                  <a:lnTo>
                    <a:pt x="0" y="1641250"/>
                  </a:lnTo>
                  <a:close/>
                </a:path>
              </a:pathLst>
            </a:custGeom>
            <a:solidFill>
              <a:srgbClr val="44548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3881" y="519559"/>
            <a:ext cx="9239237" cy="9247881"/>
            <a:chOff x="0" y="0"/>
            <a:chExt cx="12318983" cy="1233050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46" r="46"/>
            <a:stretch>
              <a:fillRect/>
            </a:stretch>
          </p:blipFill>
          <p:spPr>
            <a:xfrm>
              <a:off x="0" y="0"/>
              <a:ext cx="12318983" cy="12330509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 rot="-5400000">
            <a:off x="3296347" y="3276988"/>
            <a:ext cx="3757238" cy="9223668"/>
          </a:xfrm>
          <a:custGeom>
            <a:avLst/>
            <a:gdLst/>
            <a:ahLst/>
            <a:cxnLst/>
            <a:rect l="l" t="t" r="r" b="b"/>
            <a:pathLst>
              <a:path w="3757238" h="9223668">
                <a:moveTo>
                  <a:pt x="0" y="0"/>
                </a:moveTo>
                <a:lnTo>
                  <a:pt x="3757238" y="0"/>
                </a:lnTo>
                <a:lnTo>
                  <a:pt x="3757238" y="9223668"/>
                </a:lnTo>
                <a:lnTo>
                  <a:pt x="0" y="9223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28446" r="-461658" b="-3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8260275" y="-301795"/>
            <a:ext cx="705172" cy="2347879"/>
          </a:xfrm>
          <a:custGeom>
            <a:avLst/>
            <a:gdLst/>
            <a:ahLst/>
            <a:cxnLst/>
            <a:rect l="l" t="t" r="r" b="b"/>
            <a:pathLst>
              <a:path w="705172" h="2347879">
                <a:moveTo>
                  <a:pt x="0" y="0"/>
                </a:moveTo>
                <a:lnTo>
                  <a:pt x="705171" y="0"/>
                </a:lnTo>
                <a:lnTo>
                  <a:pt x="705171" y="2347880"/>
                </a:lnTo>
                <a:lnTo>
                  <a:pt x="0" y="2347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89224" t="-368617" r="-1796885" b="-1879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715250" y="710028"/>
            <a:ext cx="2318504" cy="46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5"/>
              </a:lnSpc>
            </a:pPr>
            <a:r>
              <a:rPr lang="en-US" sz="3399">
                <a:solidFill>
                  <a:srgbClr val="FFFFFF"/>
                </a:solidFill>
                <a:latin typeface="Poppins Medium Bold"/>
              </a:rPr>
              <a:t>PARTY  J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3132" y="6367965"/>
            <a:ext cx="9199986" cy="311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3"/>
              </a:lnSpc>
            </a:pPr>
            <a:r>
              <a:rPr lang="en-US" sz="4100">
                <a:solidFill>
                  <a:srgbClr val="FFFFFF"/>
                </a:solidFill>
                <a:latin typeface="Poppins Medium"/>
              </a:rPr>
              <a:t>It’s time for a change.</a:t>
            </a:r>
          </a:p>
          <a:p>
            <a:pPr algn="ctr">
              <a:lnSpc>
                <a:spcPts val="5043"/>
              </a:lnSpc>
            </a:pPr>
            <a:r>
              <a:rPr lang="en-US" sz="4100">
                <a:solidFill>
                  <a:srgbClr val="FFFFFF"/>
                </a:solidFill>
                <a:latin typeface="Poppins Medium"/>
              </a:rPr>
              <a:t>Make you voice heard.</a:t>
            </a:r>
          </a:p>
          <a:p>
            <a:pPr algn="ctr">
              <a:lnSpc>
                <a:spcPts val="3567"/>
              </a:lnSpc>
            </a:pPr>
            <a:endParaRPr lang="en-US" sz="410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5535"/>
              </a:lnSpc>
            </a:pPr>
            <a:r>
              <a:rPr lang="en-US" sz="4500">
                <a:solidFill>
                  <a:srgbClr val="FFFFFF"/>
                </a:solidFill>
                <a:latin typeface="Poppins Medium Bold"/>
              </a:rPr>
              <a:t>Vote to shape the future you believe in.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287000" cy="1149036"/>
            <a:chOff x="0" y="0"/>
            <a:chExt cx="2018753" cy="2254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8753" cy="225490"/>
            </a:xfrm>
            <a:custGeom>
              <a:avLst/>
              <a:gdLst/>
              <a:ahLst/>
              <a:cxnLst/>
              <a:rect l="l" t="t" r="r" b="b"/>
              <a:pathLst>
                <a:path w="2018753" h="225490">
                  <a:moveTo>
                    <a:pt x="0" y="0"/>
                  </a:moveTo>
                  <a:lnTo>
                    <a:pt x="2018753" y="0"/>
                  </a:lnTo>
                  <a:lnTo>
                    <a:pt x="2018753" y="225490"/>
                  </a:lnTo>
                  <a:lnTo>
                    <a:pt x="0" y="225490"/>
                  </a:lnTo>
                  <a:close/>
                </a:path>
              </a:pathLst>
            </a:custGeom>
            <a:solidFill>
              <a:srgbClr val="F163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18753" cy="263590"/>
            </a:xfrm>
            <a:prstGeom prst="rect">
              <a:avLst/>
            </a:prstGeom>
          </p:spPr>
          <p:txBody>
            <a:bodyPr lIns="55751" tIns="55751" rIns="55751" bIns="55751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156087"/>
            <a:ext cx="10287000" cy="1130913"/>
            <a:chOff x="0" y="0"/>
            <a:chExt cx="2316679" cy="2546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6679" cy="254687"/>
            </a:xfrm>
            <a:custGeom>
              <a:avLst/>
              <a:gdLst/>
              <a:ahLst/>
              <a:cxnLst/>
              <a:rect l="l" t="t" r="r" b="b"/>
              <a:pathLst>
                <a:path w="2316679" h="254687">
                  <a:moveTo>
                    <a:pt x="0" y="0"/>
                  </a:moveTo>
                  <a:lnTo>
                    <a:pt x="2316679" y="0"/>
                  </a:lnTo>
                  <a:lnTo>
                    <a:pt x="2316679" y="254687"/>
                  </a:lnTo>
                  <a:lnTo>
                    <a:pt x="0" y="254687"/>
                  </a:lnTo>
                  <a:close/>
                </a:path>
              </a:pathLst>
            </a:custGeom>
            <a:solidFill>
              <a:srgbClr val="F163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16679" cy="292787"/>
            </a:xfrm>
            <a:prstGeom prst="rect">
              <a:avLst/>
            </a:prstGeom>
          </p:spPr>
          <p:txBody>
            <a:bodyPr lIns="55751" tIns="55751" rIns="55751" bIns="55751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683056" y="5406373"/>
            <a:ext cx="3203728" cy="3200520"/>
          </a:xfrm>
          <a:custGeom>
            <a:avLst/>
            <a:gdLst/>
            <a:ahLst/>
            <a:cxnLst/>
            <a:rect l="l" t="t" r="r" b="b"/>
            <a:pathLst>
              <a:path w="3203728" h="3200520">
                <a:moveTo>
                  <a:pt x="0" y="0"/>
                </a:moveTo>
                <a:lnTo>
                  <a:pt x="3203728" y="0"/>
                </a:lnTo>
                <a:lnTo>
                  <a:pt x="3203728" y="3200521"/>
                </a:lnTo>
                <a:lnTo>
                  <a:pt x="0" y="3200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6" r="-776" b="-16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04900" y="5406373"/>
            <a:ext cx="3200520" cy="3200520"/>
          </a:xfrm>
          <a:custGeom>
            <a:avLst/>
            <a:gdLst/>
            <a:ahLst/>
            <a:cxnLst/>
            <a:rect l="l" t="t" r="r" b="b"/>
            <a:pathLst>
              <a:path w="3200520" h="3200520">
                <a:moveTo>
                  <a:pt x="0" y="0"/>
                </a:moveTo>
                <a:lnTo>
                  <a:pt x="3200520" y="0"/>
                </a:lnTo>
                <a:lnTo>
                  <a:pt x="3200520" y="3200521"/>
                </a:lnTo>
                <a:lnTo>
                  <a:pt x="0" y="32005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03418" y="-84959"/>
            <a:ext cx="7680164" cy="1195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1"/>
              </a:lnSpc>
            </a:pPr>
            <a:r>
              <a:rPr lang="en-US" sz="6451">
                <a:solidFill>
                  <a:srgbClr val="FFFFFF"/>
                </a:solidFill>
                <a:latin typeface="Helvetica World"/>
              </a:rPr>
              <a:t>WHY</a:t>
            </a:r>
            <a:r>
              <a:rPr lang="en-US" sz="6451">
                <a:solidFill>
                  <a:srgbClr val="FFFFFF"/>
                </a:solidFill>
                <a:latin typeface="Helvetica World Bold"/>
              </a:rPr>
              <a:t> US?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1458" y="2140609"/>
            <a:ext cx="8964084" cy="282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4"/>
              </a:lnSpc>
            </a:pPr>
            <a:r>
              <a:rPr lang="en-US" sz="5381">
                <a:solidFill>
                  <a:srgbClr val="F4B352"/>
                </a:solidFill>
                <a:latin typeface="Anton"/>
              </a:rPr>
              <a:t>REDUCED ENERGY COSTS BY 20% AND CREATED MORE JOBS FOR GRADUATES.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7215" y="1358586"/>
            <a:ext cx="7579568" cy="777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4"/>
              </a:lnSpc>
            </a:pPr>
            <a:r>
              <a:rPr lang="en-US" sz="4253">
                <a:solidFill>
                  <a:srgbClr val="000000"/>
                </a:solidFill>
                <a:latin typeface="Helvetica World Bold"/>
              </a:rPr>
              <a:t>In 10 months we have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4957" y="9206751"/>
            <a:ext cx="5307445" cy="91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51"/>
              </a:lnSpc>
            </a:pPr>
            <a:r>
              <a:rPr lang="en-US" sz="4861" spc="-170">
                <a:solidFill>
                  <a:srgbClr val="000000"/>
                </a:solidFill>
                <a:latin typeface="Helvetica World"/>
              </a:rPr>
              <a:t>VOTE  </a:t>
            </a:r>
            <a:r>
              <a:rPr lang="en-US" sz="4861" spc="-170">
                <a:solidFill>
                  <a:srgbClr val="000000"/>
                </a:solidFill>
                <a:latin typeface="Helvetica World Bold"/>
              </a:rPr>
              <a:t>PARTY B</a:t>
            </a:r>
            <a:r>
              <a:rPr lang="en-US" sz="4861" spc="-170">
                <a:solidFill>
                  <a:srgbClr val="000000"/>
                </a:solidFill>
                <a:latin typeface="Helvetica World"/>
              </a:rPr>
              <a:t>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29292" y="9262499"/>
            <a:ext cx="2706390" cy="821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74"/>
              </a:lnSpc>
              <a:spcBef>
                <a:spcPct val="0"/>
              </a:spcBef>
            </a:pPr>
            <a:r>
              <a:rPr lang="en-US" sz="4410">
                <a:solidFill>
                  <a:srgbClr val="000000"/>
                </a:solidFill>
                <a:latin typeface="Helvetica World Bold"/>
              </a:rPr>
              <a:t>4th Feb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45920" y="1470341"/>
            <a:ext cx="32918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451957" y="1152803"/>
            <a:ext cx="6801753" cy="4219373"/>
          </a:xfrm>
          <a:custGeom>
            <a:avLst/>
            <a:gdLst/>
            <a:ahLst/>
            <a:cxnLst/>
            <a:rect l="l" t="t" r="r" b="b"/>
            <a:pathLst>
              <a:path w="6801753" h="4219373">
                <a:moveTo>
                  <a:pt x="0" y="0"/>
                </a:moveTo>
                <a:lnTo>
                  <a:pt x="6801753" y="0"/>
                </a:lnTo>
                <a:lnTo>
                  <a:pt x="6801753" y="4219374"/>
                </a:lnTo>
                <a:lnTo>
                  <a:pt x="0" y="4219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65" r="-286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8641080" y="1508441"/>
            <a:ext cx="32918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731962" y="930334"/>
            <a:ext cx="4823073" cy="1035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dirty="0">
                <a:solidFill>
                  <a:srgbClr val="FFFFFF"/>
                </a:solidFill>
                <a:latin typeface="Antonio Bold"/>
              </a:rPr>
              <a:t>COST OF LIVING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95568" y="1713186"/>
            <a:ext cx="5088700" cy="2732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66"/>
              </a:lnSpc>
              <a:spcBef>
                <a:spcPct val="0"/>
              </a:spcBef>
            </a:pPr>
            <a:r>
              <a:rPr lang="en-US" sz="15404" dirty="0">
                <a:solidFill>
                  <a:srgbClr val="FF4930"/>
                </a:solidFill>
                <a:latin typeface="ITC Motter Corpus Regular"/>
              </a:rPr>
              <a:t>UP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94399" y="3988535"/>
            <a:ext cx="7098201" cy="1534747"/>
            <a:chOff x="0" y="0"/>
            <a:chExt cx="1411513" cy="3051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1513" cy="305192"/>
            </a:xfrm>
            <a:custGeom>
              <a:avLst/>
              <a:gdLst/>
              <a:ahLst/>
              <a:cxnLst/>
              <a:rect l="l" t="t" r="r" b="b"/>
              <a:pathLst>
                <a:path w="1411513" h="305192">
                  <a:moveTo>
                    <a:pt x="203200" y="0"/>
                  </a:moveTo>
                  <a:lnTo>
                    <a:pt x="1411513" y="0"/>
                  </a:lnTo>
                  <a:lnTo>
                    <a:pt x="1208313" y="305192"/>
                  </a:lnTo>
                  <a:lnTo>
                    <a:pt x="0" y="30519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1208313" cy="343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043883" y="8958410"/>
            <a:ext cx="2199233" cy="132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6943">
                <a:solidFill>
                  <a:srgbClr val="FFFFFF"/>
                </a:solidFill>
                <a:latin typeface="Ancient Kai"/>
              </a:rPr>
              <a:t>PARTY 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5975" y="6161457"/>
            <a:ext cx="8515049" cy="237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Antonio"/>
              </a:rPr>
              <a:t>With Party A, cost of living has gone up to 50% in the last 10 months.</a:t>
            </a:r>
          </a:p>
          <a:p>
            <a:pPr algn="ctr">
              <a:lnSpc>
                <a:spcPts val="4760"/>
              </a:lnSpc>
            </a:pPr>
            <a:endParaRPr lang="en-US" sz="3100">
              <a:solidFill>
                <a:srgbClr val="FFFFFF"/>
              </a:solidFill>
              <a:latin typeface="Antonio"/>
            </a:endParaRPr>
          </a:p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Antonio Bold"/>
              </a:rPr>
              <a:t>Choose your government wisely.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32757" y="3987240"/>
            <a:ext cx="4621485" cy="138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39"/>
              </a:lnSpc>
            </a:pPr>
            <a:r>
              <a:rPr lang="en-US" sz="8099">
                <a:solidFill>
                  <a:srgbClr val="FFFFFF"/>
                </a:solidFill>
                <a:latin typeface="Antonio Bold"/>
              </a:rPr>
              <a:t>AGAIN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4255" y="468998"/>
            <a:ext cx="9358491" cy="9349003"/>
            <a:chOff x="0" y="0"/>
            <a:chExt cx="25161688" cy="251361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61689" cy="25136180"/>
            </a:xfrm>
            <a:custGeom>
              <a:avLst/>
              <a:gdLst/>
              <a:ahLst/>
              <a:cxnLst/>
              <a:rect l="l" t="t" r="r" b="b"/>
              <a:pathLst>
                <a:path w="25161689" h="25136180">
                  <a:moveTo>
                    <a:pt x="115570" y="25020611"/>
                  </a:moveTo>
                  <a:lnTo>
                    <a:pt x="115570" y="17341151"/>
                  </a:lnTo>
                  <a:lnTo>
                    <a:pt x="0" y="17341151"/>
                  </a:lnTo>
                  <a:lnTo>
                    <a:pt x="0" y="25136180"/>
                  </a:lnTo>
                  <a:lnTo>
                    <a:pt x="7781839" y="25136180"/>
                  </a:lnTo>
                  <a:lnTo>
                    <a:pt x="7781839" y="25020611"/>
                  </a:lnTo>
                  <a:lnTo>
                    <a:pt x="115570" y="25020611"/>
                  </a:lnTo>
                  <a:close/>
                  <a:moveTo>
                    <a:pt x="344170" y="24788202"/>
                  </a:moveTo>
                  <a:lnTo>
                    <a:pt x="344170" y="17341151"/>
                  </a:lnTo>
                  <a:lnTo>
                    <a:pt x="292100" y="17341151"/>
                  </a:lnTo>
                  <a:lnTo>
                    <a:pt x="292100" y="24839002"/>
                  </a:lnTo>
                  <a:lnTo>
                    <a:pt x="7781839" y="24839002"/>
                  </a:lnTo>
                  <a:lnTo>
                    <a:pt x="7781839" y="24788202"/>
                  </a:lnTo>
                  <a:lnTo>
                    <a:pt x="344170" y="24788202"/>
                  </a:lnTo>
                  <a:close/>
                  <a:moveTo>
                    <a:pt x="25046119" y="115570"/>
                  </a:moveTo>
                  <a:lnTo>
                    <a:pt x="25046119" y="7795032"/>
                  </a:lnTo>
                  <a:lnTo>
                    <a:pt x="25161689" y="7795032"/>
                  </a:lnTo>
                  <a:lnTo>
                    <a:pt x="25161689" y="0"/>
                  </a:lnTo>
                  <a:lnTo>
                    <a:pt x="17379849" y="0"/>
                  </a:lnTo>
                  <a:lnTo>
                    <a:pt x="17379849" y="115570"/>
                  </a:lnTo>
                  <a:lnTo>
                    <a:pt x="25046119" y="115570"/>
                  </a:lnTo>
                  <a:close/>
                  <a:moveTo>
                    <a:pt x="24818789" y="347980"/>
                  </a:moveTo>
                  <a:lnTo>
                    <a:pt x="24818789" y="7795030"/>
                  </a:lnTo>
                  <a:lnTo>
                    <a:pt x="24869589" y="7795030"/>
                  </a:lnTo>
                  <a:lnTo>
                    <a:pt x="24869589" y="297180"/>
                  </a:lnTo>
                  <a:lnTo>
                    <a:pt x="17379849" y="297180"/>
                  </a:lnTo>
                  <a:lnTo>
                    <a:pt x="17379849" y="347980"/>
                  </a:lnTo>
                  <a:lnTo>
                    <a:pt x="24818789" y="347980"/>
                  </a:lnTo>
                  <a:close/>
                  <a:moveTo>
                    <a:pt x="115570" y="115570"/>
                  </a:moveTo>
                  <a:lnTo>
                    <a:pt x="7781839" y="115570"/>
                  </a:lnTo>
                  <a:lnTo>
                    <a:pt x="7781839" y="0"/>
                  </a:lnTo>
                  <a:lnTo>
                    <a:pt x="0" y="0"/>
                  </a:lnTo>
                  <a:lnTo>
                    <a:pt x="0" y="7795030"/>
                  </a:lnTo>
                  <a:lnTo>
                    <a:pt x="115570" y="7795030"/>
                  </a:lnTo>
                  <a:lnTo>
                    <a:pt x="115570" y="115570"/>
                  </a:lnTo>
                  <a:close/>
                  <a:moveTo>
                    <a:pt x="344170" y="347980"/>
                  </a:moveTo>
                  <a:lnTo>
                    <a:pt x="7781839" y="347980"/>
                  </a:lnTo>
                  <a:lnTo>
                    <a:pt x="7781839" y="297180"/>
                  </a:lnTo>
                  <a:lnTo>
                    <a:pt x="292100" y="297180"/>
                  </a:lnTo>
                  <a:lnTo>
                    <a:pt x="292100" y="7795030"/>
                  </a:lnTo>
                  <a:lnTo>
                    <a:pt x="344170" y="7795030"/>
                  </a:lnTo>
                  <a:lnTo>
                    <a:pt x="344170" y="347980"/>
                  </a:lnTo>
                  <a:close/>
                  <a:moveTo>
                    <a:pt x="25046119" y="25020611"/>
                  </a:moveTo>
                  <a:lnTo>
                    <a:pt x="17379849" y="25020611"/>
                  </a:lnTo>
                  <a:lnTo>
                    <a:pt x="17379849" y="25136180"/>
                  </a:lnTo>
                  <a:lnTo>
                    <a:pt x="25161689" y="25136180"/>
                  </a:lnTo>
                  <a:lnTo>
                    <a:pt x="25161689" y="17341151"/>
                  </a:lnTo>
                  <a:lnTo>
                    <a:pt x="25046119" y="17341151"/>
                  </a:lnTo>
                  <a:lnTo>
                    <a:pt x="25046119" y="25020611"/>
                  </a:lnTo>
                  <a:close/>
                  <a:moveTo>
                    <a:pt x="24818789" y="24788202"/>
                  </a:moveTo>
                  <a:lnTo>
                    <a:pt x="17379849" y="24788202"/>
                  </a:lnTo>
                  <a:lnTo>
                    <a:pt x="17379849" y="24839002"/>
                  </a:lnTo>
                  <a:lnTo>
                    <a:pt x="24869589" y="24839002"/>
                  </a:lnTo>
                  <a:lnTo>
                    <a:pt x="24869589" y="17341151"/>
                  </a:lnTo>
                  <a:lnTo>
                    <a:pt x="24818789" y="17341151"/>
                  </a:lnTo>
                  <a:lnTo>
                    <a:pt x="24818789" y="24788202"/>
                  </a:lnTo>
                  <a:close/>
                  <a:moveTo>
                    <a:pt x="7781839" y="0"/>
                  </a:moveTo>
                  <a:lnTo>
                    <a:pt x="17385878" y="0"/>
                  </a:lnTo>
                  <a:lnTo>
                    <a:pt x="17385878" y="115570"/>
                  </a:lnTo>
                  <a:lnTo>
                    <a:pt x="7781839" y="115570"/>
                  </a:lnTo>
                  <a:lnTo>
                    <a:pt x="7781839" y="0"/>
                  </a:lnTo>
                  <a:close/>
                  <a:moveTo>
                    <a:pt x="7781839" y="297180"/>
                  </a:moveTo>
                  <a:lnTo>
                    <a:pt x="17385878" y="297180"/>
                  </a:lnTo>
                  <a:lnTo>
                    <a:pt x="17385878" y="347980"/>
                  </a:lnTo>
                  <a:lnTo>
                    <a:pt x="7781839" y="347980"/>
                  </a:lnTo>
                  <a:lnTo>
                    <a:pt x="7781839" y="297180"/>
                  </a:lnTo>
                  <a:close/>
                  <a:moveTo>
                    <a:pt x="7781839" y="25020611"/>
                  </a:moveTo>
                  <a:lnTo>
                    <a:pt x="17385878" y="25020611"/>
                  </a:lnTo>
                  <a:lnTo>
                    <a:pt x="17385878" y="25136180"/>
                  </a:lnTo>
                  <a:lnTo>
                    <a:pt x="7781839" y="25136180"/>
                  </a:lnTo>
                  <a:lnTo>
                    <a:pt x="7781839" y="25020611"/>
                  </a:lnTo>
                  <a:close/>
                  <a:moveTo>
                    <a:pt x="7781839" y="24788202"/>
                  </a:moveTo>
                  <a:lnTo>
                    <a:pt x="17385878" y="24788202"/>
                  </a:lnTo>
                  <a:lnTo>
                    <a:pt x="17385878" y="24839002"/>
                  </a:lnTo>
                  <a:lnTo>
                    <a:pt x="7781839" y="24839002"/>
                  </a:lnTo>
                  <a:lnTo>
                    <a:pt x="7781839" y="24788202"/>
                  </a:lnTo>
                  <a:close/>
                  <a:moveTo>
                    <a:pt x="0" y="7795030"/>
                  </a:moveTo>
                  <a:lnTo>
                    <a:pt x="115570" y="7795030"/>
                  </a:lnTo>
                  <a:lnTo>
                    <a:pt x="115570" y="17347147"/>
                  </a:lnTo>
                  <a:lnTo>
                    <a:pt x="0" y="17347147"/>
                  </a:lnTo>
                  <a:lnTo>
                    <a:pt x="0" y="7795030"/>
                  </a:lnTo>
                  <a:close/>
                  <a:moveTo>
                    <a:pt x="292100" y="7795030"/>
                  </a:moveTo>
                  <a:lnTo>
                    <a:pt x="344170" y="7795030"/>
                  </a:lnTo>
                  <a:lnTo>
                    <a:pt x="344170" y="17347147"/>
                  </a:lnTo>
                  <a:lnTo>
                    <a:pt x="292100" y="17347147"/>
                  </a:lnTo>
                  <a:lnTo>
                    <a:pt x="292100" y="7795030"/>
                  </a:lnTo>
                  <a:close/>
                  <a:moveTo>
                    <a:pt x="25046119" y="7795030"/>
                  </a:moveTo>
                  <a:lnTo>
                    <a:pt x="25161689" y="7795030"/>
                  </a:lnTo>
                  <a:lnTo>
                    <a:pt x="25161689" y="17347147"/>
                  </a:lnTo>
                  <a:lnTo>
                    <a:pt x="25046119" y="17347147"/>
                  </a:lnTo>
                  <a:lnTo>
                    <a:pt x="25046119" y="7795030"/>
                  </a:lnTo>
                  <a:close/>
                  <a:moveTo>
                    <a:pt x="24818789" y="7795030"/>
                  </a:moveTo>
                  <a:lnTo>
                    <a:pt x="24869589" y="7795030"/>
                  </a:lnTo>
                  <a:lnTo>
                    <a:pt x="24869589" y="17347147"/>
                  </a:lnTo>
                  <a:lnTo>
                    <a:pt x="24818789" y="17347147"/>
                  </a:lnTo>
                  <a:lnTo>
                    <a:pt x="24818789" y="7795030"/>
                  </a:lnTo>
                  <a:close/>
                </a:path>
              </a:pathLst>
            </a:custGeom>
            <a:solidFill>
              <a:srgbClr val="CFA44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897454" y="3519524"/>
            <a:ext cx="1589451" cy="80327"/>
            <a:chOff x="0" y="0"/>
            <a:chExt cx="1255863" cy="634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5863" cy="63468"/>
            </a:xfrm>
            <a:custGeom>
              <a:avLst/>
              <a:gdLst/>
              <a:ahLst/>
              <a:cxnLst/>
              <a:rect l="l" t="t" r="r" b="b"/>
              <a:pathLst>
                <a:path w="1255863" h="63468">
                  <a:moveTo>
                    <a:pt x="0" y="0"/>
                  </a:moveTo>
                  <a:lnTo>
                    <a:pt x="1255863" y="0"/>
                  </a:lnTo>
                  <a:lnTo>
                    <a:pt x="1255863" y="63468"/>
                  </a:lnTo>
                  <a:lnTo>
                    <a:pt x="0" y="63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>
            <a:off x="1069697" y="3248400"/>
            <a:ext cx="8147605" cy="57583"/>
          </a:xfrm>
          <a:prstGeom prst="rect">
            <a:avLst/>
          </a:prstGeom>
          <a:solidFill>
            <a:srgbClr val="CFA440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069697" y="8611505"/>
            <a:ext cx="8147605" cy="80906"/>
          </a:xfrm>
          <a:prstGeom prst="rect">
            <a:avLst/>
          </a:prstGeom>
          <a:solidFill>
            <a:srgbClr val="CFA440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69697" y="3599851"/>
            <a:ext cx="8147605" cy="4583028"/>
          </a:xfrm>
          <a:custGeom>
            <a:avLst/>
            <a:gdLst/>
            <a:ahLst/>
            <a:cxnLst/>
            <a:rect l="l" t="t" r="r" b="b"/>
            <a:pathLst>
              <a:path w="8147605" h="4583028">
                <a:moveTo>
                  <a:pt x="0" y="0"/>
                </a:moveTo>
                <a:lnTo>
                  <a:pt x="8147606" y="0"/>
                </a:lnTo>
                <a:lnTo>
                  <a:pt x="8147606" y="4583029"/>
                </a:lnTo>
                <a:lnTo>
                  <a:pt x="0" y="4583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197212" y="8952635"/>
            <a:ext cx="2473373" cy="30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77"/>
              </a:lnSpc>
            </a:pPr>
            <a:r>
              <a:rPr lang="en-US" sz="1840" spc="294">
                <a:solidFill>
                  <a:srgbClr val="FFFFFF"/>
                </a:solidFill>
                <a:latin typeface="Antonio Bold"/>
              </a:rPr>
              <a:t>PARTY 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2866" y="1302600"/>
            <a:ext cx="7281267" cy="143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6"/>
              </a:lnSpc>
            </a:pPr>
            <a:r>
              <a:rPr lang="en-US" sz="3618" spc="495">
                <a:solidFill>
                  <a:srgbClr val="FFFFFF"/>
                </a:solidFill>
                <a:latin typeface="Antonio"/>
              </a:rPr>
              <a:t>A SHIELD, NOT A THREAT</a:t>
            </a:r>
          </a:p>
          <a:p>
            <a:pPr algn="ctr">
              <a:lnSpc>
                <a:spcPts val="3494"/>
              </a:lnSpc>
            </a:pPr>
            <a:endParaRPr lang="en-US" sz="3618" spc="495">
              <a:solidFill>
                <a:srgbClr val="FFFFFF"/>
              </a:solidFill>
              <a:latin typeface="Antonio"/>
            </a:endParaRPr>
          </a:p>
          <a:p>
            <a:pPr algn="ctr">
              <a:lnSpc>
                <a:spcPts val="3494"/>
              </a:lnSpc>
            </a:pPr>
            <a:r>
              <a:rPr lang="en-US" sz="2818" spc="386">
                <a:solidFill>
                  <a:srgbClr val="FFFFFF"/>
                </a:solidFill>
                <a:latin typeface="Antonio Bold"/>
              </a:rPr>
              <a:t>WHEN SECONDS COUNT, THE GUN RESPONDS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38088" y="9027703"/>
            <a:ext cx="4920212" cy="230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37"/>
              </a:lnSpc>
              <a:spcBef>
                <a:spcPct val="0"/>
              </a:spcBef>
            </a:pPr>
            <a:r>
              <a:rPr lang="en-US" sz="1481" spc="203">
                <a:solidFill>
                  <a:srgbClr val="FFFFFF"/>
                </a:solidFill>
                <a:latin typeface="Antonio Bold"/>
              </a:rPr>
              <a:t>WE BELIEVE IN GUNS FOR SELF DEFENCE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80525" y="-2209800"/>
            <a:ext cx="7353300" cy="7353300"/>
          </a:xfrm>
          <a:custGeom>
            <a:avLst/>
            <a:gdLst/>
            <a:ahLst/>
            <a:cxnLst/>
            <a:rect l="l" t="t" r="r" b="b"/>
            <a:pathLst>
              <a:path w="7353300" h="7353300">
                <a:moveTo>
                  <a:pt x="0" y="0"/>
                </a:moveTo>
                <a:lnTo>
                  <a:pt x="7353300" y="0"/>
                </a:lnTo>
                <a:lnTo>
                  <a:pt x="7353300" y="7353300"/>
                </a:lnTo>
                <a:lnTo>
                  <a:pt x="0" y="735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073338" y="4756563"/>
            <a:ext cx="7353300" cy="7353300"/>
          </a:xfrm>
          <a:custGeom>
            <a:avLst/>
            <a:gdLst/>
            <a:ahLst/>
            <a:cxnLst/>
            <a:rect l="l" t="t" r="r" b="b"/>
            <a:pathLst>
              <a:path w="7353300" h="7353300">
                <a:moveTo>
                  <a:pt x="0" y="0"/>
                </a:moveTo>
                <a:lnTo>
                  <a:pt x="7353300" y="0"/>
                </a:lnTo>
                <a:lnTo>
                  <a:pt x="7353300" y="7353300"/>
                </a:lnTo>
                <a:lnTo>
                  <a:pt x="0" y="7353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664279" y="3442529"/>
            <a:ext cx="9010541" cy="9010541"/>
          </a:xfrm>
          <a:custGeom>
            <a:avLst/>
            <a:gdLst/>
            <a:ahLst/>
            <a:cxnLst/>
            <a:rect l="l" t="t" r="r" b="b"/>
            <a:pathLst>
              <a:path w="9010541" h="9010541">
                <a:moveTo>
                  <a:pt x="0" y="0"/>
                </a:moveTo>
                <a:lnTo>
                  <a:pt x="9010540" y="0"/>
                </a:lnTo>
                <a:lnTo>
                  <a:pt x="9010540" y="9010540"/>
                </a:lnTo>
                <a:lnTo>
                  <a:pt x="0" y="90105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537012" y="490554"/>
            <a:ext cx="9212977" cy="317293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028700" y="1417379"/>
            <a:ext cx="8149228" cy="0"/>
          </a:xfrm>
          <a:prstGeom prst="line">
            <a:avLst/>
          </a:prstGeom>
          <a:ln w="9525" cap="rnd">
            <a:solidFill>
              <a:srgbClr val="D6D6D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37012" y="3663485"/>
            <a:ext cx="9212977" cy="5160159"/>
          </a:xfrm>
          <a:custGeom>
            <a:avLst/>
            <a:gdLst/>
            <a:ahLst/>
            <a:cxnLst/>
            <a:rect l="l" t="t" r="r" b="b"/>
            <a:pathLst>
              <a:path w="9212977" h="5160159">
                <a:moveTo>
                  <a:pt x="0" y="0"/>
                </a:moveTo>
                <a:lnTo>
                  <a:pt x="9212976" y="0"/>
                </a:lnTo>
                <a:lnTo>
                  <a:pt x="9212976" y="5160159"/>
                </a:lnTo>
                <a:lnTo>
                  <a:pt x="0" y="51601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1" b="-200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2262457"/>
            <a:ext cx="644874" cy="436096"/>
          </a:xfrm>
          <a:custGeom>
            <a:avLst/>
            <a:gdLst/>
            <a:ahLst/>
            <a:cxnLst/>
            <a:rect l="l" t="t" r="r" b="b"/>
            <a:pathLst>
              <a:path w="644874" h="436096">
                <a:moveTo>
                  <a:pt x="0" y="0"/>
                </a:moveTo>
                <a:lnTo>
                  <a:pt x="644874" y="0"/>
                </a:lnTo>
                <a:lnTo>
                  <a:pt x="644874" y="436096"/>
                </a:lnTo>
                <a:lnTo>
                  <a:pt x="0" y="4360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751205"/>
            <a:ext cx="2316020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 spc="269">
                <a:solidFill>
                  <a:srgbClr val="201D1D"/>
                </a:solidFill>
                <a:latin typeface="TT Hoves Bold Italics"/>
              </a:rPr>
              <a:t>PARTY 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03708" y="2253741"/>
            <a:ext cx="8383292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</a:pPr>
            <a:r>
              <a:rPr lang="en-US" sz="2400" spc="48">
                <a:solidFill>
                  <a:srgbClr val="000000"/>
                </a:solidFill>
                <a:latin typeface="Inter Bold"/>
              </a:rPr>
              <a:t>INVEST IN HOME-GROWN, CLEAN ENERGY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730084"/>
            <a:ext cx="8383292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US" sz="2000" spc="40">
                <a:solidFill>
                  <a:srgbClr val="000000"/>
                </a:solidFill>
                <a:latin typeface="Inter Bold"/>
              </a:rPr>
              <a:t>WE WILL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28700" y="3006433"/>
            <a:ext cx="644874" cy="436096"/>
          </a:xfrm>
          <a:custGeom>
            <a:avLst/>
            <a:gdLst/>
            <a:ahLst/>
            <a:cxnLst/>
            <a:rect l="l" t="t" r="r" b="b"/>
            <a:pathLst>
              <a:path w="644874" h="436096">
                <a:moveTo>
                  <a:pt x="0" y="0"/>
                </a:moveTo>
                <a:lnTo>
                  <a:pt x="644874" y="0"/>
                </a:lnTo>
                <a:lnTo>
                  <a:pt x="644874" y="436096"/>
                </a:lnTo>
                <a:lnTo>
                  <a:pt x="0" y="4360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903708" y="3043506"/>
            <a:ext cx="8383292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</a:pPr>
            <a:r>
              <a:rPr lang="en-US" sz="2400" spc="48">
                <a:solidFill>
                  <a:srgbClr val="000000"/>
                </a:solidFill>
                <a:latin typeface="Inter Bold"/>
              </a:rPr>
              <a:t>SUPPORT MORE GREEN JOBS</a:t>
            </a:r>
          </a:p>
        </p:txBody>
      </p:sp>
      <p:sp>
        <p:nvSpPr>
          <p:cNvPr id="14" name="AutoShape 14"/>
          <p:cNvSpPr/>
          <p:nvPr/>
        </p:nvSpPr>
        <p:spPr>
          <a:xfrm>
            <a:off x="537012" y="8823644"/>
            <a:ext cx="7353499" cy="869312"/>
          </a:xfrm>
          <a:prstGeom prst="rect">
            <a:avLst/>
          </a:prstGeom>
          <a:solidFill>
            <a:srgbClr val="201D1D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028700" y="9099869"/>
            <a:ext cx="531756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167">
                <a:solidFill>
                  <a:srgbClr val="FFFFFF"/>
                </a:solidFill>
                <a:latin typeface="Now"/>
              </a:rPr>
              <a:t>Explore our green agenda online</a:t>
            </a:r>
          </a:p>
        </p:txBody>
      </p:sp>
      <p:sp>
        <p:nvSpPr>
          <p:cNvPr id="16" name="AutoShape 16"/>
          <p:cNvSpPr/>
          <p:nvPr/>
        </p:nvSpPr>
        <p:spPr>
          <a:xfrm>
            <a:off x="7873972" y="8806985"/>
            <a:ext cx="1859478" cy="869312"/>
          </a:xfrm>
          <a:prstGeom prst="rect">
            <a:avLst/>
          </a:prstGeom>
          <a:solidFill>
            <a:srgbClr val="38B6FF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5400000">
            <a:off x="8488990" y="9084281"/>
            <a:ext cx="629441" cy="314720"/>
          </a:xfrm>
          <a:custGeom>
            <a:avLst/>
            <a:gdLst/>
            <a:ahLst/>
            <a:cxnLst/>
            <a:rect l="l" t="t" r="r" b="b"/>
            <a:pathLst>
              <a:path w="629441" h="314720">
                <a:moveTo>
                  <a:pt x="0" y="0"/>
                </a:moveTo>
                <a:lnTo>
                  <a:pt x="629441" y="0"/>
                </a:lnTo>
                <a:lnTo>
                  <a:pt x="629441" y="314720"/>
                </a:lnTo>
                <a:lnTo>
                  <a:pt x="0" y="3147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9691506"/>
            <a:ext cx="10287000" cy="595494"/>
            <a:chOff x="0" y="0"/>
            <a:chExt cx="2709333" cy="1568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3" cy="156838"/>
            </a:xfrm>
            <a:custGeom>
              <a:avLst/>
              <a:gdLst/>
              <a:ahLst/>
              <a:cxnLst/>
              <a:rect l="l" t="t" r="r" b="b"/>
              <a:pathLst>
                <a:path w="2709333" h="156838">
                  <a:moveTo>
                    <a:pt x="0" y="0"/>
                  </a:moveTo>
                  <a:lnTo>
                    <a:pt x="2709333" y="0"/>
                  </a:lnTo>
                  <a:lnTo>
                    <a:pt x="2709333" y="156838"/>
                  </a:lnTo>
                  <a:lnTo>
                    <a:pt x="0" y="1568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3" cy="194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28371" y="2055175"/>
            <a:ext cx="6847349" cy="1091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0"/>
              </a:lnSpc>
              <a:spcBef>
                <a:spcPct val="0"/>
              </a:spcBef>
            </a:pPr>
            <a:r>
              <a:rPr lang="en-US" sz="2915" dirty="0">
                <a:solidFill>
                  <a:srgbClr val="FFFFFF"/>
                </a:solidFill>
                <a:latin typeface="DM Sans"/>
              </a:rPr>
              <a:t>NO ONE'S FUTURE SHOULD BE LIMITED BY THEIR BACKGROUND.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2445" y="508463"/>
            <a:ext cx="8839200" cy="1474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78"/>
              </a:lnSpc>
            </a:pPr>
            <a:r>
              <a:rPr lang="en-US" sz="3999" dirty="0">
                <a:solidFill>
                  <a:srgbClr val="FFFFFF"/>
                </a:solidFill>
                <a:latin typeface="Horizon"/>
              </a:rPr>
              <a:t>BREAKING BARRIERS,</a:t>
            </a:r>
          </a:p>
          <a:p>
            <a:pPr algn="ctr">
              <a:lnSpc>
                <a:spcPts val="5470"/>
              </a:lnSpc>
            </a:pPr>
            <a:r>
              <a:rPr lang="en-US" sz="3599" dirty="0">
                <a:solidFill>
                  <a:srgbClr val="FFFFFF"/>
                </a:solidFill>
                <a:latin typeface="Horizon"/>
              </a:rPr>
              <a:t>BUILDING FUTURES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93255" y="9615306"/>
            <a:ext cx="3893745" cy="63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Knockout Sumo Bold"/>
              </a:rPr>
              <a:t>Vote Party 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4" r="-8704" b="-1088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019796" y="0"/>
            <a:ext cx="2748547" cy="673389"/>
            <a:chOff x="0" y="0"/>
            <a:chExt cx="3022273" cy="740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22273" cy="740451"/>
            </a:xfrm>
            <a:custGeom>
              <a:avLst/>
              <a:gdLst/>
              <a:ahLst/>
              <a:cxnLst/>
              <a:rect l="l" t="t" r="r" b="b"/>
              <a:pathLst>
                <a:path w="3022273" h="740451">
                  <a:moveTo>
                    <a:pt x="0" y="0"/>
                  </a:moveTo>
                  <a:lnTo>
                    <a:pt x="3022273" y="0"/>
                  </a:lnTo>
                  <a:lnTo>
                    <a:pt x="3022273" y="740451"/>
                  </a:lnTo>
                  <a:lnTo>
                    <a:pt x="0" y="740451"/>
                  </a:lnTo>
                  <a:close/>
                </a:path>
              </a:pathLst>
            </a:custGeom>
            <a:solidFill>
              <a:srgbClr val="0500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022273" cy="778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491826" y="1631122"/>
            <a:ext cx="7627178" cy="7627178"/>
          </a:xfrm>
          <a:custGeom>
            <a:avLst/>
            <a:gdLst/>
            <a:ahLst/>
            <a:cxnLst/>
            <a:rect l="l" t="t" r="r" b="b"/>
            <a:pathLst>
              <a:path w="7627178" h="7627178">
                <a:moveTo>
                  <a:pt x="0" y="0"/>
                </a:moveTo>
                <a:lnTo>
                  <a:pt x="7627177" y="0"/>
                </a:lnTo>
                <a:lnTo>
                  <a:pt x="7627177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7" name="Group 7"/>
          <p:cNvGrpSpPr/>
          <p:nvPr/>
        </p:nvGrpSpPr>
        <p:grpSpPr>
          <a:xfrm>
            <a:off x="0" y="9258300"/>
            <a:ext cx="10287000" cy="1028700"/>
            <a:chOff x="0" y="0"/>
            <a:chExt cx="2709333" cy="270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3" cy="270933"/>
            </a:xfrm>
            <a:custGeom>
              <a:avLst/>
              <a:gdLst/>
              <a:ahLst/>
              <a:cxnLst/>
              <a:rect l="l" t="t" r="r" b="b"/>
              <a:pathLst>
                <a:path w="2709333" h="270933">
                  <a:moveTo>
                    <a:pt x="0" y="0"/>
                  </a:moveTo>
                  <a:lnTo>
                    <a:pt x="2709333" y="0"/>
                  </a:lnTo>
                  <a:lnTo>
                    <a:pt x="27093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093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632696" y="7756000"/>
            <a:ext cx="2654304" cy="2531000"/>
            <a:chOff x="0" y="0"/>
            <a:chExt cx="852398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2398" cy="812800"/>
            </a:xfrm>
            <a:custGeom>
              <a:avLst/>
              <a:gdLst/>
              <a:ahLst/>
              <a:cxnLst/>
              <a:rect l="l" t="t" r="r" b="b"/>
              <a:pathLst>
                <a:path w="852398" h="812800">
                  <a:moveTo>
                    <a:pt x="426199" y="0"/>
                  </a:moveTo>
                  <a:cubicBezTo>
                    <a:pt x="190816" y="0"/>
                    <a:pt x="0" y="181951"/>
                    <a:pt x="0" y="406400"/>
                  </a:cubicBezTo>
                  <a:cubicBezTo>
                    <a:pt x="0" y="630849"/>
                    <a:pt x="190816" y="812800"/>
                    <a:pt x="426199" y="812800"/>
                  </a:cubicBezTo>
                  <a:cubicBezTo>
                    <a:pt x="661582" y="812800"/>
                    <a:pt x="852398" y="630849"/>
                    <a:pt x="852398" y="406400"/>
                  </a:cubicBezTo>
                  <a:cubicBezTo>
                    <a:pt x="852398" y="181951"/>
                    <a:pt x="661582" y="0"/>
                    <a:pt x="42619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9912" y="38100"/>
              <a:ext cx="692573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075109" y="8164511"/>
            <a:ext cx="1781041" cy="74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9"/>
              </a:lnSpc>
            </a:pPr>
            <a:r>
              <a:rPr lang="en-US" sz="4924" spc="-98">
                <a:solidFill>
                  <a:srgbClr val="050040"/>
                </a:solidFill>
                <a:latin typeface="Antonio Ultra-Bold"/>
              </a:rPr>
              <a:t>VOTE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20891" y="8868345"/>
            <a:ext cx="2077910" cy="141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73"/>
              </a:lnSpc>
            </a:pPr>
            <a:r>
              <a:rPr lang="en-US" sz="9311" spc="-186" dirty="0">
                <a:solidFill>
                  <a:srgbClr val="050040"/>
                </a:solidFill>
                <a:latin typeface="Antonio Ultra-Bold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5393" y="2361726"/>
            <a:ext cx="4715608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31"/>
              </a:lnSpc>
            </a:pPr>
            <a:r>
              <a:rPr lang="en-US" sz="10609" spc="-212">
                <a:solidFill>
                  <a:srgbClr val="FFFFFF"/>
                </a:solidFill>
                <a:latin typeface="Antonio Bold"/>
              </a:rPr>
              <a:t>MIKE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5393" y="3877519"/>
            <a:ext cx="4346763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31"/>
              </a:lnSpc>
            </a:pPr>
            <a:r>
              <a:rPr lang="en-US" sz="10609" spc="-212">
                <a:solidFill>
                  <a:srgbClr val="00BF63"/>
                </a:solidFill>
                <a:latin typeface="Antonio Ultra-Bold"/>
              </a:rPr>
              <a:t>SMITH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5393" y="6197027"/>
            <a:ext cx="3349152" cy="233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5"/>
              </a:lnSpc>
            </a:pPr>
            <a:r>
              <a:rPr lang="en-US" sz="3405" spc="-102">
                <a:solidFill>
                  <a:srgbClr val="FFFFFF"/>
                </a:solidFill>
                <a:latin typeface="Open Sauce Medium Italics"/>
              </a:rPr>
              <a:t>Say no to false promises, yes to transparency and trust</a:t>
            </a:r>
          </a:p>
          <a:p>
            <a:pPr>
              <a:lnSpc>
                <a:spcPts val="3745"/>
              </a:lnSpc>
            </a:pPr>
            <a:endParaRPr lang="en-US" sz="3405" spc="-102">
              <a:solidFill>
                <a:srgbClr val="FFFFFF"/>
              </a:solidFill>
              <a:latin typeface="Open Sauce Medium Itali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884026" y="125874"/>
            <a:ext cx="2748547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 spc="-96">
                <a:solidFill>
                  <a:srgbClr val="FFFFFF"/>
                </a:solidFill>
                <a:latin typeface="Antonio Bold"/>
              </a:rPr>
              <a:t>PARTY 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5393" y="546088"/>
            <a:ext cx="417526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0"/>
              </a:lnSpc>
            </a:pPr>
            <a:r>
              <a:rPr lang="en-US" sz="4358" spc="-130">
                <a:solidFill>
                  <a:srgbClr val="00BF63"/>
                </a:solidFill>
                <a:latin typeface="Antonio Ultra-Bold"/>
              </a:rPr>
              <a:t>2024 ELECTION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5393" y="1203313"/>
            <a:ext cx="1485316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73"/>
              </a:lnSpc>
            </a:pPr>
            <a:r>
              <a:rPr lang="en-US" sz="4561" spc="-136">
                <a:solidFill>
                  <a:srgbClr val="00BF63"/>
                </a:solidFill>
                <a:latin typeface="Antonio Ultra-Bold"/>
              </a:rPr>
              <a:t>VOTE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182426" y="2234646"/>
            <a:ext cx="3922149" cy="4929387"/>
            <a:chOff x="0" y="0"/>
            <a:chExt cx="6062980" cy="7620000"/>
          </a:xfrm>
        </p:grpSpPr>
        <p:sp>
          <p:nvSpPr>
            <p:cNvPr id="3" name="Freeform 3"/>
            <p:cNvSpPr/>
            <p:nvPr/>
          </p:nvSpPr>
          <p:spPr>
            <a:xfrm>
              <a:off x="-47104" y="91841"/>
              <a:ext cx="6157188" cy="7436317"/>
            </a:xfrm>
            <a:custGeom>
              <a:avLst/>
              <a:gdLst/>
              <a:ahLst/>
              <a:cxnLst/>
              <a:rect l="l" t="t" r="r" b="b"/>
              <a:pathLst>
                <a:path w="6157188" h="7436317">
                  <a:moveTo>
                    <a:pt x="3078594" y="5949"/>
                  </a:moveTo>
                  <a:cubicBezTo>
                    <a:pt x="2027358" y="0"/>
                    <a:pt x="1053959" y="706239"/>
                    <a:pt x="526979" y="1857245"/>
                  </a:cubicBezTo>
                  <a:cubicBezTo>
                    <a:pt x="0" y="3008251"/>
                    <a:pt x="0" y="4428067"/>
                    <a:pt x="526979" y="5579073"/>
                  </a:cubicBezTo>
                  <a:cubicBezTo>
                    <a:pt x="1053959" y="6730078"/>
                    <a:pt x="2027358" y="7436317"/>
                    <a:pt x="3078594" y="7430369"/>
                  </a:cubicBezTo>
                  <a:cubicBezTo>
                    <a:pt x="4129830" y="7436317"/>
                    <a:pt x="5103229" y="6730078"/>
                    <a:pt x="5630209" y="5579073"/>
                  </a:cubicBezTo>
                  <a:cubicBezTo>
                    <a:pt x="6157188" y="4428067"/>
                    <a:pt x="6157188" y="3008251"/>
                    <a:pt x="5630209" y="1857245"/>
                  </a:cubicBezTo>
                  <a:cubicBezTo>
                    <a:pt x="5103229" y="706240"/>
                    <a:pt x="4129830" y="0"/>
                    <a:pt x="3078594" y="5949"/>
                  </a:cubicBezTo>
                  <a:close/>
                </a:path>
              </a:pathLst>
            </a:custGeom>
            <a:blipFill>
              <a:blip r:embed="rId2"/>
              <a:stretch>
                <a:fillRect l="-12986" r="-1298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062980" cy="7620000"/>
            </a:xfrm>
            <a:custGeom>
              <a:avLst/>
              <a:gdLst/>
              <a:ahLst/>
              <a:cxnLst/>
              <a:rect l="l" t="t" r="r" b="b"/>
              <a:pathLst>
                <a:path w="6062980" h="7620000">
                  <a:moveTo>
                    <a:pt x="3031490" y="7620000"/>
                  </a:moveTo>
                  <a:cubicBezTo>
                    <a:pt x="1360170" y="7620000"/>
                    <a:pt x="0" y="5910580"/>
                    <a:pt x="0" y="3810000"/>
                  </a:cubicBezTo>
                  <a:cubicBezTo>
                    <a:pt x="0" y="1709420"/>
                    <a:pt x="1360170" y="0"/>
                    <a:pt x="3031490" y="0"/>
                  </a:cubicBezTo>
                  <a:cubicBezTo>
                    <a:pt x="4702810" y="0"/>
                    <a:pt x="6062980" y="1709420"/>
                    <a:pt x="6062980" y="3810000"/>
                  </a:cubicBezTo>
                  <a:cubicBezTo>
                    <a:pt x="6062980" y="5910580"/>
                    <a:pt x="4702810" y="7620000"/>
                    <a:pt x="3031490" y="7620000"/>
                  </a:cubicBezTo>
                  <a:close/>
                  <a:moveTo>
                    <a:pt x="3031490" y="196850"/>
                  </a:moveTo>
                  <a:cubicBezTo>
                    <a:pt x="1468120" y="196850"/>
                    <a:pt x="196850" y="1817370"/>
                    <a:pt x="196850" y="3810000"/>
                  </a:cubicBezTo>
                  <a:cubicBezTo>
                    <a:pt x="196850" y="5802630"/>
                    <a:pt x="1468120" y="7423150"/>
                    <a:pt x="3031490" y="7423150"/>
                  </a:cubicBezTo>
                  <a:cubicBezTo>
                    <a:pt x="4594860" y="7423150"/>
                    <a:pt x="5866130" y="5802630"/>
                    <a:pt x="5866130" y="3810000"/>
                  </a:cubicBezTo>
                  <a:cubicBezTo>
                    <a:pt x="5866130" y="1817370"/>
                    <a:pt x="4594860" y="196850"/>
                    <a:pt x="3031490" y="19685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79291" y="5809333"/>
            <a:ext cx="5928418" cy="1963402"/>
            <a:chOff x="0" y="0"/>
            <a:chExt cx="2174133" cy="7200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4133" cy="720040"/>
            </a:xfrm>
            <a:custGeom>
              <a:avLst/>
              <a:gdLst/>
              <a:ahLst/>
              <a:cxnLst/>
              <a:rect l="l" t="t" r="r" b="b"/>
              <a:pathLst>
                <a:path w="2174133" h="720040">
                  <a:moveTo>
                    <a:pt x="2049673" y="720040"/>
                  </a:moveTo>
                  <a:lnTo>
                    <a:pt x="124460" y="720040"/>
                  </a:lnTo>
                  <a:cubicBezTo>
                    <a:pt x="55880" y="720040"/>
                    <a:pt x="0" y="664160"/>
                    <a:pt x="0" y="5955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49673" y="0"/>
                  </a:lnTo>
                  <a:cubicBezTo>
                    <a:pt x="2118253" y="0"/>
                    <a:pt x="2174133" y="55880"/>
                    <a:pt x="2174133" y="124460"/>
                  </a:cubicBezTo>
                  <a:lnTo>
                    <a:pt x="2174133" y="595580"/>
                  </a:lnTo>
                  <a:cubicBezTo>
                    <a:pt x="2174133" y="664160"/>
                    <a:pt x="2118253" y="720040"/>
                    <a:pt x="2049673" y="7200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22791" y="9592498"/>
            <a:ext cx="5928418" cy="1963402"/>
            <a:chOff x="0" y="0"/>
            <a:chExt cx="2174133" cy="7200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74133" cy="720040"/>
            </a:xfrm>
            <a:custGeom>
              <a:avLst/>
              <a:gdLst/>
              <a:ahLst/>
              <a:cxnLst/>
              <a:rect l="l" t="t" r="r" b="b"/>
              <a:pathLst>
                <a:path w="2174133" h="720040">
                  <a:moveTo>
                    <a:pt x="2049673" y="720040"/>
                  </a:moveTo>
                  <a:lnTo>
                    <a:pt x="124460" y="720040"/>
                  </a:lnTo>
                  <a:cubicBezTo>
                    <a:pt x="55880" y="720040"/>
                    <a:pt x="0" y="664160"/>
                    <a:pt x="0" y="5955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49673" y="0"/>
                  </a:lnTo>
                  <a:cubicBezTo>
                    <a:pt x="2118253" y="0"/>
                    <a:pt x="2174133" y="55880"/>
                    <a:pt x="2174133" y="124460"/>
                  </a:cubicBezTo>
                  <a:lnTo>
                    <a:pt x="2174133" y="595580"/>
                  </a:lnTo>
                  <a:cubicBezTo>
                    <a:pt x="2174133" y="664160"/>
                    <a:pt x="2118253" y="720040"/>
                    <a:pt x="2049673" y="7200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85380"/>
            <a:ext cx="10287000" cy="94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17"/>
              </a:lnSpc>
            </a:pPr>
            <a:r>
              <a:rPr lang="en-US" sz="5512">
                <a:solidFill>
                  <a:srgbClr val="FFFFFF"/>
                </a:solidFill>
                <a:latin typeface="Archivo Black"/>
              </a:rPr>
              <a:t>VOTE FOR THE CHANGE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79291" y="6143969"/>
            <a:ext cx="5928418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5000">
                <a:solidFill>
                  <a:srgbClr val="121111"/>
                </a:solidFill>
                <a:latin typeface="Archivo Black"/>
              </a:rPr>
              <a:t>George Jenkins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14812" y="6914859"/>
            <a:ext cx="5057376" cy="565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4199">
                <a:solidFill>
                  <a:srgbClr val="121111"/>
                </a:solidFill>
                <a:latin typeface="Archivo Black"/>
              </a:rPr>
              <a:t>City Council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056539"/>
            <a:ext cx="8229600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Archivo Black"/>
              </a:rPr>
              <a:t>ELECTION DATE </a:t>
            </a:r>
          </a:p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Archivo Black"/>
              </a:rPr>
              <a:t>FEBRUARY 25TH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10381" y="9864217"/>
            <a:ext cx="2676619" cy="42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</a:pPr>
            <a:r>
              <a:rPr lang="en-US" sz="3200">
                <a:solidFill>
                  <a:srgbClr val="121111"/>
                </a:solidFill>
                <a:latin typeface="Archivo Black"/>
              </a:rPr>
              <a:t>PARTY 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8225" y="320375"/>
            <a:ext cx="1349975" cy="1349975"/>
          </a:xfrm>
          <a:custGeom>
            <a:avLst/>
            <a:gdLst/>
            <a:ahLst/>
            <a:cxnLst/>
            <a:rect l="l" t="t" r="r" b="b"/>
            <a:pathLst>
              <a:path w="1349975" h="1349975">
                <a:moveTo>
                  <a:pt x="0" y="0"/>
                </a:moveTo>
                <a:lnTo>
                  <a:pt x="1349975" y="0"/>
                </a:lnTo>
                <a:lnTo>
                  <a:pt x="1349975" y="1349975"/>
                </a:lnTo>
                <a:lnTo>
                  <a:pt x="0" y="1349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64912" y="444525"/>
            <a:ext cx="2033860" cy="804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spc="230">
                <a:solidFill>
                  <a:srgbClr val="FFFFFF"/>
                </a:solidFill>
                <a:latin typeface="Squada One"/>
              </a:rPr>
              <a:t>PARTY</a:t>
            </a:r>
          </a:p>
        </p:txBody>
      </p:sp>
      <p:sp>
        <p:nvSpPr>
          <p:cNvPr id="4" name="AutoShape 4"/>
          <p:cNvSpPr/>
          <p:nvPr/>
        </p:nvSpPr>
        <p:spPr>
          <a:xfrm>
            <a:off x="1839823" y="1249071"/>
            <a:ext cx="108461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3039804" y="995362"/>
            <a:ext cx="621849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028700" y="9229725"/>
            <a:ext cx="8229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-5400000">
            <a:off x="5122069" y="5122069"/>
            <a:ext cx="825341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V="1">
            <a:off x="1038225" y="995362"/>
            <a:ext cx="0" cy="8253413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3497580" y="7952076"/>
            <a:ext cx="329184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634698" y="6673121"/>
            <a:ext cx="7246419" cy="1616781"/>
            <a:chOff x="0" y="0"/>
            <a:chExt cx="1908522" cy="4258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08522" cy="425819"/>
            </a:xfrm>
            <a:custGeom>
              <a:avLst/>
              <a:gdLst/>
              <a:ahLst/>
              <a:cxnLst/>
              <a:rect l="l" t="t" r="r" b="b"/>
              <a:pathLst>
                <a:path w="1908522" h="425819">
                  <a:moveTo>
                    <a:pt x="0" y="0"/>
                  </a:moveTo>
                  <a:lnTo>
                    <a:pt x="1908522" y="0"/>
                  </a:lnTo>
                  <a:lnTo>
                    <a:pt x="1908522" y="425819"/>
                  </a:lnTo>
                  <a:lnTo>
                    <a:pt x="0" y="4258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08522" cy="463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036485" y="9457726"/>
            <a:ext cx="6250515" cy="983843"/>
            <a:chOff x="0" y="0"/>
            <a:chExt cx="1646226" cy="2591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46226" cy="259119"/>
            </a:xfrm>
            <a:custGeom>
              <a:avLst/>
              <a:gdLst/>
              <a:ahLst/>
              <a:cxnLst/>
              <a:rect l="l" t="t" r="r" b="b"/>
              <a:pathLst>
                <a:path w="1646226" h="259119">
                  <a:moveTo>
                    <a:pt x="0" y="0"/>
                  </a:moveTo>
                  <a:lnTo>
                    <a:pt x="1646226" y="0"/>
                  </a:lnTo>
                  <a:lnTo>
                    <a:pt x="1646226" y="259119"/>
                  </a:lnTo>
                  <a:lnTo>
                    <a:pt x="0" y="2591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646226" cy="297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29323" y="1287171"/>
            <a:ext cx="5857169" cy="5347850"/>
          </a:xfrm>
          <a:custGeom>
            <a:avLst/>
            <a:gdLst/>
            <a:ahLst/>
            <a:cxnLst/>
            <a:rect l="l" t="t" r="r" b="b"/>
            <a:pathLst>
              <a:path w="5857169" h="5347850">
                <a:moveTo>
                  <a:pt x="0" y="0"/>
                </a:moveTo>
                <a:lnTo>
                  <a:pt x="5857170" y="0"/>
                </a:lnTo>
                <a:lnTo>
                  <a:pt x="5857170" y="5347850"/>
                </a:lnTo>
                <a:lnTo>
                  <a:pt x="0" y="5347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329323" y="731465"/>
            <a:ext cx="710481" cy="48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3"/>
              </a:lnSpc>
            </a:pPr>
            <a:r>
              <a:rPr lang="en-US" sz="2845" spc="156">
                <a:solidFill>
                  <a:srgbClr val="FFFFFF"/>
                </a:solidFill>
                <a:latin typeface="Canva Sans Bold"/>
              </a:rPr>
              <a:t>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3679" y="6840161"/>
            <a:ext cx="7167438" cy="1251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spc="176" dirty="0">
                <a:solidFill>
                  <a:srgbClr val="000000"/>
                </a:solidFill>
                <a:latin typeface="Canva Sans Bold"/>
              </a:rPr>
              <a:t>“When we work together, our possibilities are endless”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89417" y="9626115"/>
            <a:ext cx="654465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66">
                <a:solidFill>
                  <a:srgbClr val="000000"/>
                </a:solidFill>
                <a:latin typeface="Canva Sans Bold"/>
              </a:rPr>
              <a:t>ELECTIONS MARCH 2024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203</Words>
  <Application>Microsoft Macintosh PowerPoint</Application>
  <PresentationFormat>Custom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36" baseType="lpstr">
      <vt:lpstr>Squada One</vt:lpstr>
      <vt:lpstr>Poppins Ultra-Bold</vt:lpstr>
      <vt:lpstr>Open Sauce Medium Italics</vt:lpstr>
      <vt:lpstr>Poppins Medium Bold</vt:lpstr>
      <vt:lpstr>Calibri</vt:lpstr>
      <vt:lpstr>ITC Motter Corpus Regular</vt:lpstr>
      <vt:lpstr>Horizon</vt:lpstr>
      <vt:lpstr>Ancient Kai</vt:lpstr>
      <vt:lpstr>Inter Bold</vt:lpstr>
      <vt:lpstr>Poppins Medium</vt:lpstr>
      <vt:lpstr>Antonio Bold</vt:lpstr>
      <vt:lpstr>Antonio</vt:lpstr>
      <vt:lpstr>Archivo Black</vt:lpstr>
      <vt:lpstr>Now</vt:lpstr>
      <vt:lpstr>Helvetica World</vt:lpstr>
      <vt:lpstr>Knockout Sumo Bold</vt:lpstr>
      <vt:lpstr>Canva Sans Bold</vt:lpstr>
      <vt:lpstr>TT Hoves Bold Italics</vt:lpstr>
      <vt:lpstr>Poppins Bold</vt:lpstr>
      <vt:lpstr>Anton</vt:lpstr>
      <vt:lpstr>Intro Rust</vt:lpstr>
      <vt:lpstr>Antonio Ultra-Bold</vt:lpstr>
      <vt:lpstr>Helvetica World Bold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#C89116</dc:title>
  <cp:lastModifiedBy>Rhythm Sodhi (student)</cp:lastModifiedBy>
  <cp:revision>2</cp:revision>
  <dcterms:created xsi:type="dcterms:W3CDTF">2006-08-16T00:00:00Z</dcterms:created>
  <dcterms:modified xsi:type="dcterms:W3CDTF">2024-03-12T12:08:26Z</dcterms:modified>
  <dc:identifier>DAF_B4RVlrI</dc:identifier>
</cp:coreProperties>
</file>